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1" r:id="rId4"/>
    <p:sldId id="262" r:id="rId5"/>
    <p:sldId id="260" r:id="rId6"/>
    <p:sldId id="257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8CC9-5B9A-4DFD-A828-1244D35F9FC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E659-709A-49B9-BBE8-B9639B6F4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arinebio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pk/imgres?imgurl=http://image.shutterstock.com/display_pic_with_logo/93239/93239,1194711932,8/stock-vector-vector-image-of-black-dolphin-6841276.jpg&amp;imgrefurl=http://www.shutterstock.com/pic-6841276/stock-vector-vector-image-of-black-dolphin.html&amp;usg=__SXf_hGlVK5Lt4V8sVj0nzO1JWg4=&amp;h=358&amp;w=450&amp;sz=33&amp;hl=en&amp;start=12&amp;zoom=1&amp;itbs=1&amp;tbnid=YLc0u-Jbgm01OM:&amp;tbnh=101&amp;tbnw=127&amp;prev=/images?q=Black+Dolphin&amp;hl=en&amp;sa=X&amp;tbs=isch:1&amp;prmd=ivns&amp;ei=B5yFTbDaG6eU4gb9yfTPCA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hyperlink" Target="http://csiwhalesalive.org/LausIniquezApproach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 BLIND DOLPHINS</a:t>
            </a:r>
            <a:br>
              <a:rPr lang="en-US" dirty="0" smtClean="0"/>
            </a:br>
            <a:r>
              <a:rPr lang="en-US" dirty="0" smtClean="0"/>
              <a:t>by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8" y="990600"/>
            <a:ext cx="7055332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649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762000" y="-152400"/>
            <a:ext cx="101346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1066800"/>
            <a:ext cx="7086600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68000"/>
                    </a:prstClr>
                  </a:outerShdw>
                </a:effectLst>
              </a:rPr>
              <a:t>THANK YOU</a:t>
            </a:r>
            <a:endParaRPr lang="en-US" sz="9600" b="1" dirty="0">
              <a:solidFill>
                <a:schemeClr val="bg1"/>
              </a:solidFill>
              <a:effectLst>
                <a:outerShdw blurRad="76200" dist="50800" dir="2700000" algn="tl" rotWithShape="0">
                  <a:prstClr val="black">
                    <a:alpha val="68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57400"/>
            <a:ext cx="312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019800" y="2057400"/>
            <a:ext cx="3124200" cy="4011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lind river dolphins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9812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Cetacean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194608"/>
            <a:ext cx="9144000" cy="193899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Cetacea are one of the most distinctive and highly specialized orders of mammals.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They include the largest animal that has ever lived, the blue whale; the highly intelligent and communicative dolphins; the tusked narwhales and blind river dolphins and singing humpback whales. 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3250168"/>
            <a:ext cx="1895953" cy="3607832"/>
            <a:chOff x="0" y="3200400"/>
            <a:chExt cx="1895953" cy="360783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421288"/>
              <a:ext cx="1895953" cy="338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0" y="3200400"/>
              <a:ext cx="189595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</a:t>
              </a:r>
              <a:r>
                <a:rPr lang="en-US" b="1" dirty="0" smtClean="0">
                  <a:solidFill>
                    <a:schemeClr val="bg1"/>
                  </a:solidFill>
                </a:rPr>
                <a:t>lue whale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30614" y="2667000"/>
            <a:ext cx="3088355" cy="2195394"/>
            <a:chOff x="3352800" y="2602468"/>
            <a:chExt cx="2895600" cy="205837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2941577"/>
              <a:ext cx="2895600" cy="171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3352800" y="2602468"/>
              <a:ext cx="2895600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US" b="1" dirty="0" smtClean="0">
                  <a:solidFill>
                    <a:schemeClr val="bg1"/>
                  </a:solidFill>
                </a:rPr>
                <a:t>usked Narwhales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493062"/>
            <a:ext cx="3036738" cy="2364938"/>
            <a:chOff x="2667000" y="4721662"/>
            <a:chExt cx="2743200" cy="2136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67000" y="5029200"/>
              <a:ext cx="274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2667000" y="4721662"/>
              <a:ext cx="2743200" cy="3336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</a:t>
              </a:r>
              <a:r>
                <a:rPr lang="en-US" b="1" dirty="0" smtClean="0">
                  <a:solidFill>
                    <a:schemeClr val="bg1"/>
                  </a:solidFill>
                </a:rPr>
                <a:t>inging Humpback whales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2667000"/>
            <a:ext cx="25146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</a:t>
            </a:r>
            <a:r>
              <a:rPr lang="en-US" sz="3200" b="1" dirty="0" smtClean="0"/>
              <a:t>hales</a:t>
            </a:r>
            <a:endParaRPr lang="en-US" sz="3200" b="1" dirty="0"/>
          </a:p>
        </p:txBody>
      </p:sp>
      <p:sp>
        <p:nvSpPr>
          <p:cNvPr id="11" name="Oval 10"/>
          <p:cNvSpPr/>
          <p:nvPr/>
        </p:nvSpPr>
        <p:spPr>
          <a:xfrm>
            <a:off x="5562600" y="914400"/>
            <a:ext cx="2743200" cy="1371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  <a:r>
              <a:rPr lang="en-US" sz="3200" b="1" dirty="0" smtClean="0"/>
              <a:t>olphins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621792" y="990600"/>
            <a:ext cx="2286000" cy="1143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</a:t>
            </a:r>
            <a:r>
              <a:rPr lang="en-US" sz="2800" b="1" dirty="0" smtClean="0"/>
              <a:t>orpoises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752600" y="0"/>
            <a:ext cx="487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/>
              <a:t>TYPES OF CETACEAN</a:t>
            </a:r>
            <a:endParaRPr lang="en-US" sz="4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2006" y="3505200"/>
            <a:ext cx="8440994" cy="2895600"/>
          </a:xfrm>
          <a:prstGeom prst="roundRect">
            <a:avLst/>
          </a:prstGeom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Seventy-nine species of cetaceans (whales, dolphins and porpoises) inhabit in the world, among which 75 species live in the sea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Left-Right-Up Arrow 7"/>
          <p:cNvSpPr/>
          <p:nvPr/>
        </p:nvSpPr>
        <p:spPr>
          <a:xfrm rot="10800000">
            <a:off x="3048000" y="1371600"/>
            <a:ext cx="2362200" cy="1066800"/>
          </a:xfrm>
          <a:prstGeom prst="leftRightUp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1077269">
            <a:off x="2834961" y="-23855"/>
            <a:ext cx="4291355" cy="1767666"/>
          </a:xfrm>
          <a:prstGeom prst="ellipse">
            <a:avLst/>
          </a:prstGeom>
          <a:solidFill>
            <a:schemeClr val="bg1"/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Dolphins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3810000" cy="3276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The Dolphin is a mammal with close association to the whale and porpoise .The name 'Dolphin' may have come from the ancient Greek term '</a:t>
            </a:r>
            <a:r>
              <a:rPr lang="en-US" sz="2000" b="1" dirty="0" err="1" smtClean="0"/>
              <a:t>Delphis</a:t>
            </a:r>
            <a:r>
              <a:rPr lang="en-US" sz="2000" b="1" dirty="0" smtClean="0"/>
              <a:t>‘ which </a:t>
            </a:r>
            <a:r>
              <a:rPr lang="en-US" sz="2000" b="1" dirty="0" err="1" smtClean="0"/>
              <a:t>means'with</a:t>
            </a:r>
            <a:r>
              <a:rPr lang="en-US" sz="2000" b="1" dirty="0" smtClean="0"/>
              <a:t> a womb'. Therefore, the meaning of the word 'Dolphin' may mean 'fish with a womb</a:t>
            </a:r>
            <a:r>
              <a:rPr lang="en-US" sz="2400" dirty="0" smtClean="0"/>
              <a:t>'.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962400" y="3429000"/>
            <a:ext cx="27432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Dolphin are known to be the most intelligent creatures on earth. The brain of the dolphin weighs 1500-1700 grams, while the human brains weighs 1200 grams.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3352800"/>
            <a:ext cx="21336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These marine mammals are mostly believed to have been evolved from land mammals, some 50 or 60 million years ago. 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7239000" y="609600"/>
            <a:ext cx="1752600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Dolphins are the closest relatives of hippopotamus, camel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0" y="381000"/>
            <a:ext cx="2362200" cy="198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Among aquatic mammals, dolphins are the most advanced and adapted to aquatic life. </a:t>
            </a:r>
            <a:endParaRPr lang="en-US" sz="2000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2369127" y="1219200"/>
            <a:ext cx="838200" cy="152400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895600" y="1524000"/>
            <a:ext cx="609600" cy="1295400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29200" y="1524000"/>
            <a:ext cx="76200" cy="1828800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67400" y="1371601"/>
            <a:ext cx="1295400" cy="1906483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629400" y="990600"/>
            <a:ext cx="533400" cy="228600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0182"/>
            <a:ext cx="3124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SOME TYPES OF DOLPHIN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38200" y="901700"/>
            <a:ext cx="1447800" cy="762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Oceanic Dolphins</a:t>
            </a:r>
          </a:p>
        </p:txBody>
      </p:sp>
      <p:sp>
        <p:nvSpPr>
          <p:cNvPr id="8" name="Oval 7"/>
          <p:cNvSpPr/>
          <p:nvPr/>
        </p:nvSpPr>
        <p:spPr>
          <a:xfrm>
            <a:off x="3200400" y="1034350"/>
            <a:ext cx="1371600" cy="1066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River Dolphin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5943600" y="609600"/>
            <a:ext cx="2057400" cy="685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Other Types Of Dolphin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838200" y="2036373"/>
            <a:ext cx="1219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White Beaked Dolphin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Striped Dolphin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Black Dolphin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Heaviside's Dolphin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Melon-Headed Dolphin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6600" y="2329750"/>
            <a:ext cx="11430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52525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Amazon River Dolphin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52525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Yangtze or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Baiji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River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52525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Ganges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52525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Indus River Dolphin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52525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Plata dolphin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0200" y="1556082"/>
            <a:ext cx="34290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Bottlenose dolphin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Dusky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Risso's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Hector's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Long-snouted spinner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Peale's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Clymene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Long-beaked common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Short-beaked common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Commerson's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Hourglass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Pantropical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Frasier's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Irrawaddy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Rough-toothed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Atlantic spotted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Atlantic white-sided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Pacific white-sided dolphin 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Indo-Pacific humpback dolphin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Oceanic Dolphins</a:t>
            </a:r>
          </a:p>
        </p:txBody>
      </p:sp>
      <p:pic>
        <p:nvPicPr>
          <p:cNvPr id="8" name="Picture 7" descr="http://marinebio.org/upload/_05/Lagenorhynchus_albirostris2.jpg">
            <a:hlinkClick r:id="rId2"/>
          </p:cNvPr>
          <p:cNvPicPr/>
          <p:nvPr/>
        </p:nvPicPr>
        <p:blipFill rotWithShape="1">
          <a:blip r:embed="rId3"/>
          <a:srcRect b="5573"/>
          <a:stretch/>
        </p:blipFill>
        <p:spPr bwMode="auto">
          <a:xfrm>
            <a:off x="3124201" y="990600"/>
            <a:ext cx="2895599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http://thewebsiteofeverything.com/img/striped_dolphin.jpg"/>
          <p:cNvPicPr/>
          <p:nvPr/>
        </p:nvPicPr>
        <p:blipFill rotWithShape="1">
          <a:blip r:embed="rId4"/>
          <a:srcRect l="1054" t="2245" r="1054" b="2245"/>
          <a:stretch/>
        </p:blipFill>
        <p:spPr bwMode="auto">
          <a:xfrm>
            <a:off x="518160" y="1767840"/>
            <a:ext cx="2834640" cy="356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33" name="ipfYLc0u-Jbgm01OM:" descr="http://t0.gstatic.com/images?q=tbn:ANd9GcRWEdUS-OfM1MYsVNEjs0QevTXKDO16zM4y8QkS7_a_SdGubog1evDvRg">
            <a:hlinkClick r:id="rId5"/>
          </p:cNvPr>
          <p:cNvPicPr/>
          <p:nvPr/>
        </p:nvPicPr>
        <p:blipFill rotWithShape="1">
          <a:blip r:embed="rId6"/>
          <a:srcRect t="1" b="24515"/>
          <a:stretch/>
        </p:blipFill>
        <p:spPr bwMode="auto">
          <a:xfrm>
            <a:off x="5791200" y="1767884"/>
            <a:ext cx="2819400" cy="356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3408604" y="1249341"/>
            <a:ext cx="23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White Beaked Dolphin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688068"/>
            <a:ext cx="1905000" cy="40011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Striped Dolphin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277174">
            <a:off x="6584598" y="1676444"/>
            <a:ext cx="1645002" cy="40011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Black Dolphin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0"/>
            <a:ext cx="3886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Other Types Of Dolphin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http://www.hitech-dolphin.com/image-files/bottlenose-dolphin-picture-2-4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304800" y="926068"/>
            <a:ext cx="2743200" cy="36933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Bottle Nose Dolphin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http://a-z-animals.com/media/animals/images/original/dusky_dolphin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19200"/>
            <a:ext cx="24384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3505200" y="914400"/>
            <a:ext cx="2438400" cy="36933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Dusky Dolphin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http://www.kiwifoto.com/images/galleryphotos/rissos_dolphin/rissos_dolphin_7C2V0697.jpg"/>
          <p:cNvPicPr/>
          <p:nvPr/>
        </p:nvPicPr>
        <p:blipFill rotWithShape="1">
          <a:blip r:embed="rId4"/>
          <a:srcRect l="-1852" t="-2741" r="-1852" b="-116"/>
          <a:stretch/>
        </p:blipFill>
        <p:spPr bwMode="auto">
          <a:xfrm>
            <a:off x="6278880" y="1097280"/>
            <a:ext cx="256032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TextBox 11"/>
          <p:cNvSpPr txBox="1"/>
          <p:nvPr/>
        </p:nvSpPr>
        <p:spPr>
          <a:xfrm>
            <a:off x="6278880" y="914400"/>
            <a:ext cx="2560320" cy="36933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</a:rPr>
              <a:t>Risso's</a:t>
            </a:r>
            <a:r>
              <a:rPr lang="en-US" b="1" dirty="0" smtClean="0">
                <a:solidFill>
                  <a:schemeClr val="bg1"/>
                </a:solidFill>
              </a:rPr>
              <a:t> Dolphin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http://www.eoearth.org/images/156147/Hectorsdolphineringreendeptofconsnz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191001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TextBox 13"/>
          <p:cNvSpPr txBox="1"/>
          <p:nvPr/>
        </p:nvSpPr>
        <p:spPr>
          <a:xfrm>
            <a:off x="304800" y="3886200"/>
            <a:ext cx="2819400" cy="36933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Hector's  Dolphin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http://www.venicebeachvillas.com/Thumbs1/tn_Dolphin_Harley(LongSnoutedSpinnerDolphin)_Credit_MoteAquarium-MarcEllis-L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1" y="4267200"/>
            <a:ext cx="25145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8" name="TextBox 17"/>
          <p:cNvSpPr txBox="1"/>
          <p:nvPr/>
        </p:nvSpPr>
        <p:spPr>
          <a:xfrm>
            <a:off x="3505200" y="3886200"/>
            <a:ext cx="2514600" cy="64633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Long-snouted spinner  Dolphin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8" descr="http://csiwhalesalive.org/LausIniquezApproach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114800"/>
            <a:ext cx="23622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0" name="TextBox 19"/>
          <p:cNvSpPr txBox="1"/>
          <p:nvPr/>
        </p:nvSpPr>
        <p:spPr>
          <a:xfrm>
            <a:off x="6400801" y="3810000"/>
            <a:ext cx="2362200" cy="36933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Peale's  Dolphin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0"/>
            <a:ext cx="3886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Other Types Of Dolphin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http://www.oceanwanderers.com/Cly.Dol.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0998" y="1066800"/>
            <a:ext cx="289560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en-US" b="1" dirty="0" err="1" smtClean="0"/>
              <a:t>Clymene</a:t>
            </a:r>
            <a:r>
              <a:rPr lang="en-US" b="1" dirty="0" smtClean="0"/>
              <a:t>   Dolphin</a:t>
            </a:r>
            <a:endParaRPr lang="en-US" b="1" dirty="0"/>
          </a:p>
        </p:txBody>
      </p:sp>
      <p:pic>
        <p:nvPicPr>
          <p:cNvPr id="8" name="Picture 7" descr="http://www.nmfs.noaa.gov/pr/images/cetaceans/commondolphin_longbeaked_swfs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33537"/>
            <a:ext cx="22098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TextBox 8"/>
          <p:cNvSpPr txBox="1"/>
          <p:nvPr/>
        </p:nvSpPr>
        <p:spPr>
          <a:xfrm>
            <a:off x="3505200" y="1295400"/>
            <a:ext cx="22098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Long-beaked common  Dolphin</a:t>
            </a:r>
            <a:endParaRPr lang="en-US" b="1" dirty="0"/>
          </a:p>
        </p:txBody>
      </p:sp>
      <p:pic>
        <p:nvPicPr>
          <p:cNvPr id="10" name="Picture 9" descr="http://madeira.seawatching.net/seanimals/Common_L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0"/>
            <a:ext cx="26670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TextBox 10"/>
          <p:cNvSpPr txBox="1"/>
          <p:nvPr/>
        </p:nvSpPr>
        <p:spPr>
          <a:xfrm>
            <a:off x="5943600" y="1030069"/>
            <a:ext cx="2667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Short-beaked common  Dolphin</a:t>
            </a:r>
            <a:endParaRPr lang="en-US" b="1" dirty="0"/>
          </a:p>
        </p:txBody>
      </p:sp>
      <p:pic>
        <p:nvPicPr>
          <p:cNvPr id="15" name="Picture 14" descr="http://www.ruffordsmallgrants.org/files/commersons%20dolphin%202%20Chil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95314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7" name="Picture 16" descr="http://www.wildvisions.co.uk/latest_images/images/Hourglass%20Dolphin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8990" y="4255532"/>
            <a:ext cx="266699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6" name="TextBox 15"/>
          <p:cNvSpPr txBox="1"/>
          <p:nvPr/>
        </p:nvSpPr>
        <p:spPr>
          <a:xfrm flipH="1">
            <a:off x="5776590" y="4038600"/>
            <a:ext cx="291021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Hourglass  Dolphin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6473" y="3657600"/>
            <a:ext cx="28194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en-US" b="1" dirty="0" err="1" smtClean="0"/>
              <a:t>Commerson's</a:t>
            </a:r>
            <a:r>
              <a:rPr lang="en-US" b="1" dirty="0" smtClean="0"/>
              <a:t>  Dolphin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7800" y="0"/>
            <a:ext cx="3886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Other Types Of Dolphin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http://www.itsnature.org/wp-content/uploads/2011/01/kiw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052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228600" y="3124200"/>
            <a:ext cx="32004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</a:rPr>
              <a:t>Pantropical</a:t>
            </a:r>
            <a:r>
              <a:rPr lang="en-US" b="1" dirty="0" smtClean="0">
                <a:solidFill>
                  <a:schemeClr val="bg1"/>
                </a:solidFill>
              </a:rPr>
              <a:t> Dolphin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raser's dophins. Source: MarineBio.or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429125"/>
            <a:ext cx="5486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3581400" y="4038600"/>
            <a:ext cx="54864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          Frasier's Dolphin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http://1.bp.blogspot.com/_gIZ8m4uLRrw/TKCwtKfWnFI/AAAAAAAAABE/lQnyGep9BVE/S1600-R/090826013528irrawaddy-river-dolphin_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6002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>
            <a:off x="5943598" y="1371600"/>
            <a:ext cx="2971802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Irrawaddy Dolphin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http://marinebio.org/upload/_05/Steno_bredanensis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371599"/>
            <a:ext cx="1905000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TextBox 12"/>
          <p:cNvSpPr txBox="1"/>
          <p:nvPr/>
        </p:nvSpPr>
        <p:spPr>
          <a:xfrm>
            <a:off x="3810000" y="838200"/>
            <a:ext cx="1905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Rough-toothed Dolphin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http://farm2.static.flickr.com/1043/1148824068_d1a67cad9b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1000"/>
            <a:ext cx="3352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5" name="TextBox 14"/>
          <p:cNvSpPr txBox="1"/>
          <p:nvPr/>
        </p:nvSpPr>
        <p:spPr>
          <a:xfrm>
            <a:off x="152400" y="228600"/>
            <a:ext cx="33528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Atlantic spotted Dolphin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373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INDUS BLIND DOLPHINS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Rida</dc:creator>
  <cp:lastModifiedBy>swan</cp:lastModifiedBy>
  <cp:revision>76</cp:revision>
  <dcterms:created xsi:type="dcterms:W3CDTF">2011-05-08T06:57:40Z</dcterms:created>
  <dcterms:modified xsi:type="dcterms:W3CDTF">2011-09-21T13:24:34Z</dcterms:modified>
</cp:coreProperties>
</file>